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175C0-D85D-4BEC-93C9-924194B09481}" type="datetimeFigureOut">
              <a:rPr lang="en-US" smtClean="0"/>
              <a:t>12/4/2012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F8419-A48C-488A-81A8-2677B2F26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374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175C0-D85D-4BEC-93C9-924194B09481}" type="datetimeFigureOut">
              <a:rPr lang="en-US" smtClean="0"/>
              <a:t>12/4/2012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F8419-A48C-488A-81A8-2677B2F26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178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816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54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6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936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19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764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818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4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21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51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</dc:creator>
  <cp:lastModifiedBy>Jack</cp:lastModifiedBy>
  <cp:revision>1</cp:revision>
  <dcterms:created xsi:type="dcterms:W3CDTF">2012-12-04T18:31:38Z</dcterms:created>
  <dcterms:modified xsi:type="dcterms:W3CDTF">2012-12-04T18:31:38Z</dcterms:modified>
</cp:coreProperties>
</file>